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314" autoAdjust="0"/>
  </p:normalViewPr>
  <p:slideViewPr>
    <p:cSldViewPr snapToGrid="0">
      <p:cViewPr varScale="1">
        <p:scale>
          <a:sx n="87" d="100"/>
          <a:sy n="87" d="100"/>
        </p:scale>
        <p:origin x="49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768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273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622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422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73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667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987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0084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3687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43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452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446B94-A695-4034-9FF6-C5BA6441BB09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FF9AA-B277-4535-81A6-DBE5431265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9877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32" Type="http://schemas.openxmlformats.org/officeDocument/2006/relationships/image" Target="../media/image31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0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框 58">
            <a:extLst>
              <a:ext uri="{FF2B5EF4-FFF2-40B4-BE49-F238E27FC236}">
                <a16:creationId xmlns:a16="http://schemas.microsoft.com/office/drawing/2014/main" id="{35D65BE8-45E0-45EC-846E-27F2EC603445}"/>
              </a:ext>
            </a:extLst>
          </p:cNvPr>
          <p:cNvSpPr txBox="1"/>
          <p:nvPr/>
        </p:nvSpPr>
        <p:spPr>
          <a:xfrm>
            <a:off x="1973656" y="336189"/>
            <a:ext cx="109728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Style Image</a:t>
            </a:r>
            <a:endParaRPr lang="zh-CN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80E22D36-7528-4516-9F21-D252310D5FAE}"/>
              </a:ext>
            </a:extLst>
          </p:cNvPr>
          <p:cNvSpPr txBox="1"/>
          <p:nvPr/>
        </p:nvSpPr>
        <p:spPr>
          <a:xfrm>
            <a:off x="3286655" y="336189"/>
            <a:ext cx="165663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endParaRPr lang="zh-CN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9" name="图片 78">
            <a:extLst>
              <a:ext uri="{FF2B5EF4-FFF2-40B4-BE49-F238E27FC236}">
                <a16:creationId xmlns:a16="http://schemas.microsoft.com/office/drawing/2014/main" id="{79CA9A52-B7C9-47AF-BEE3-66CBDA74E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73656" y="670870"/>
            <a:ext cx="1097280" cy="1097280"/>
          </a:xfrm>
          <a:prstGeom prst="rect">
            <a:avLst/>
          </a:prstGeom>
        </p:spPr>
      </p:pic>
      <p:pic>
        <p:nvPicPr>
          <p:cNvPr id="89" name="图片 88">
            <a:extLst>
              <a:ext uri="{FF2B5EF4-FFF2-40B4-BE49-F238E27FC236}">
                <a16:creationId xmlns:a16="http://schemas.microsoft.com/office/drawing/2014/main" id="{5B6F0C7A-D035-455B-A00E-5AFBC2A614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6655" y="670870"/>
            <a:ext cx="1656637" cy="1097280"/>
          </a:xfrm>
          <a:prstGeom prst="rect">
            <a:avLst/>
          </a:prstGeom>
        </p:spPr>
      </p:pic>
      <p:pic>
        <p:nvPicPr>
          <p:cNvPr id="101" name="图片 100">
            <a:extLst>
              <a:ext uri="{FF2B5EF4-FFF2-40B4-BE49-F238E27FC236}">
                <a16:creationId xmlns:a16="http://schemas.microsoft.com/office/drawing/2014/main" id="{F4F6E13D-307F-4991-BC24-C4F666FE3F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88889" y="670870"/>
            <a:ext cx="1656637" cy="1097280"/>
          </a:xfrm>
          <a:prstGeom prst="rect">
            <a:avLst/>
          </a:prstGeom>
        </p:spPr>
      </p:pic>
      <p:sp>
        <p:nvSpPr>
          <p:cNvPr id="110" name="文本框 109">
            <a:extLst>
              <a:ext uri="{FF2B5EF4-FFF2-40B4-BE49-F238E27FC236}">
                <a16:creationId xmlns:a16="http://schemas.microsoft.com/office/drawing/2014/main" id="{5EFFA63E-B8CA-448E-A8C5-08B74E419A76}"/>
              </a:ext>
            </a:extLst>
          </p:cNvPr>
          <p:cNvSpPr txBox="1"/>
          <p:nvPr/>
        </p:nvSpPr>
        <p:spPr>
          <a:xfrm>
            <a:off x="6776771" y="336189"/>
            <a:ext cx="165663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</a:t>
            </a:r>
            <a:endParaRPr lang="zh-CN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" name="图片 111">
            <a:extLst>
              <a:ext uri="{FF2B5EF4-FFF2-40B4-BE49-F238E27FC236}">
                <a16:creationId xmlns:a16="http://schemas.microsoft.com/office/drawing/2014/main" id="{CEAC31A1-AAA5-405B-AB39-676BE8694C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40006" y="670870"/>
            <a:ext cx="1656637" cy="1097280"/>
          </a:xfrm>
          <a:prstGeom prst="rect">
            <a:avLst/>
          </a:prstGeom>
        </p:spPr>
      </p:pic>
      <p:pic>
        <p:nvPicPr>
          <p:cNvPr id="122" name="图片 121">
            <a:extLst>
              <a:ext uri="{FF2B5EF4-FFF2-40B4-BE49-F238E27FC236}">
                <a16:creationId xmlns:a16="http://schemas.microsoft.com/office/drawing/2014/main" id="{BC4F3FAE-5BF2-494F-A500-212DD4BB2A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91122" y="670870"/>
            <a:ext cx="1656637" cy="1097280"/>
          </a:xfrm>
          <a:prstGeom prst="rect">
            <a:avLst/>
          </a:prstGeom>
        </p:spPr>
      </p:pic>
      <p:sp>
        <p:nvSpPr>
          <p:cNvPr id="131" name="文本框 130">
            <a:extLst>
              <a:ext uri="{FF2B5EF4-FFF2-40B4-BE49-F238E27FC236}">
                <a16:creationId xmlns:a16="http://schemas.microsoft.com/office/drawing/2014/main" id="{1AE79CA5-F84D-4998-8B05-99E81AE68735}"/>
              </a:ext>
            </a:extLst>
          </p:cNvPr>
          <p:cNvSpPr txBox="1"/>
          <p:nvPr/>
        </p:nvSpPr>
        <p:spPr>
          <a:xfrm>
            <a:off x="8533581" y="128440"/>
            <a:ext cx="16642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Reuse</a:t>
            </a:r>
          </a:p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(Style-Focused)</a:t>
            </a:r>
            <a:endParaRPr lang="zh-CN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8EFC28BC-ADFA-41E5-9766-996711EA7B16}"/>
              </a:ext>
            </a:extLst>
          </p:cNvPr>
          <p:cNvSpPr txBox="1"/>
          <p:nvPr/>
        </p:nvSpPr>
        <p:spPr>
          <a:xfrm>
            <a:off x="10291122" y="128440"/>
            <a:ext cx="16566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Reuse</a:t>
            </a:r>
          </a:p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(Content-Focused)</a:t>
            </a:r>
            <a:endParaRPr lang="zh-CN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82BB5292-2F4F-4C38-9015-6BD770F73850}"/>
              </a:ext>
            </a:extLst>
          </p:cNvPr>
          <p:cNvSpPr txBox="1"/>
          <p:nvPr/>
        </p:nvSpPr>
        <p:spPr>
          <a:xfrm>
            <a:off x="216232" y="4182469"/>
            <a:ext cx="165725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image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9CFB465-511A-4C99-9ED3-AA094E1013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32" y="3085189"/>
            <a:ext cx="1657251" cy="1097280"/>
          </a:xfrm>
          <a:prstGeom prst="rect">
            <a:avLst/>
          </a:prstGeom>
        </p:spPr>
      </p:pic>
      <p:pic>
        <p:nvPicPr>
          <p:cNvPr id="60" name="图片 59">
            <a:extLst>
              <a:ext uri="{FF2B5EF4-FFF2-40B4-BE49-F238E27FC236}">
                <a16:creationId xmlns:a16="http://schemas.microsoft.com/office/drawing/2014/main" id="{775CEBE0-9B47-4EA9-A418-745815ABB7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73656" y="1887351"/>
            <a:ext cx="1097280" cy="1097280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8528172E-0264-4884-85A2-206213FCCC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6655" y="3085189"/>
            <a:ext cx="1656637" cy="1097280"/>
          </a:xfrm>
          <a:prstGeom prst="rect">
            <a:avLst/>
          </a:prstGeom>
        </p:spPr>
      </p:pic>
      <p:pic>
        <p:nvPicPr>
          <p:cNvPr id="62" name="图片 61">
            <a:extLst>
              <a:ext uri="{FF2B5EF4-FFF2-40B4-BE49-F238E27FC236}">
                <a16:creationId xmlns:a16="http://schemas.microsoft.com/office/drawing/2014/main" id="{2E35BC53-B1E3-429E-B82D-691AAEA64E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88889" y="3085189"/>
            <a:ext cx="1656637" cy="1097280"/>
          </a:xfrm>
          <a:prstGeom prst="rect">
            <a:avLst/>
          </a:prstGeom>
        </p:spPr>
      </p:pic>
      <p:pic>
        <p:nvPicPr>
          <p:cNvPr id="63" name="图片 62">
            <a:extLst>
              <a:ext uri="{FF2B5EF4-FFF2-40B4-BE49-F238E27FC236}">
                <a16:creationId xmlns:a16="http://schemas.microsoft.com/office/drawing/2014/main" id="{AEE75033-E63D-4E12-A3A9-49C241F2D1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40006" y="3085189"/>
            <a:ext cx="1656637" cy="1097280"/>
          </a:xfrm>
          <a:prstGeom prst="rect">
            <a:avLst/>
          </a:prstGeom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id="{AA2F282B-B50B-4789-89F0-AD740E8144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91122" y="3085189"/>
            <a:ext cx="1656637" cy="1097280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5197C8AD-14E9-475D-B13E-51FF0588561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73656" y="3085189"/>
            <a:ext cx="1097280" cy="1097280"/>
          </a:xfrm>
          <a:prstGeom prst="rect">
            <a:avLst/>
          </a:prstGeom>
        </p:spPr>
      </p:pic>
      <p:pic>
        <p:nvPicPr>
          <p:cNvPr id="66" name="图片 65">
            <a:extLst>
              <a:ext uri="{FF2B5EF4-FFF2-40B4-BE49-F238E27FC236}">
                <a16:creationId xmlns:a16="http://schemas.microsoft.com/office/drawing/2014/main" id="{8B153235-D559-4395-8C3D-46B75846E20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6655" y="1887351"/>
            <a:ext cx="1656637" cy="1097280"/>
          </a:xfrm>
          <a:prstGeom prst="rect">
            <a:avLst/>
          </a:prstGeom>
        </p:spPr>
      </p:pic>
      <p:pic>
        <p:nvPicPr>
          <p:cNvPr id="67" name="图片 66">
            <a:extLst>
              <a:ext uri="{FF2B5EF4-FFF2-40B4-BE49-F238E27FC236}">
                <a16:creationId xmlns:a16="http://schemas.microsoft.com/office/drawing/2014/main" id="{B1D71A95-8AEE-461B-ADCB-763E9B3A069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88887" y="1887351"/>
            <a:ext cx="1656637" cy="1097280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DB091C79-8B60-415D-8F1E-2B4CCEA5299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40004" y="1887351"/>
            <a:ext cx="1656637" cy="1097280"/>
          </a:xfrm>
          <a:prstGeom prst="rect">
            <a:avLst/>
          </a:prstGeom>
        </p:spPr>
      </p:pic>
      <p:pic>
        <p:nvPicPr>
          <p:cNvPr id="69" name="图片 68">
            <a:extLst>
              <a:ext uri="{FF2B5EF4-FFF2-40B4-BE49-F238E27FC236}">
                <a16:creationId xmlns:a16="http://schemas.microsoft.com/office/drawing/2014/main" id="{62F03F21-C096-4D80-8866-FAF97F1EC09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91122" y="1887351"/>
            <a:ext cx="1656637" cy="1097280"/>
          </a:xfrm>
          <a:prstGeom prst="rect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D7736054-654B-489E-A785-05C23C0A360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73656" y="4301670"/>
            <a:ext cx="1097280" cy="1097280"/>
          </a:xfrm>
          <a:prstGeom prst="rect">
            <a:avLst/>
          </a:prstGeom>
        </p:spPr>
      </p:pic>
      <p:pic>
        <p:nvPicPr>
          <p:cNvPr id="72" name="图片 71">
            <a:extLst>
              <a:ext uri="{FF2B5EF4-FFF2-40B4-BE49-F238E27FC236}">
                <a16:creationId xmlns:a16="http://schemas.microsoft.com/office/drawing/2014/main" id="{64D095CF-0642-4E32-9399-27642F78460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96298" y="4308057"/>
            <a:ext cx="1637351" cy="1084506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998E0639-D779-4294-93F7-97FB13562CC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98532" y="4308057"/>
            <a:ext cx="1637351" cy="1084506"/>
          </a:xfrm>
          <a:prstGeom prst="rect">
            <a:avLst/>
          </a:prstGeom>
        </p:spPr>
      </p:pic>
      <p:pic>
        <p:nvPicPr>
          <p:cNvPr id="74" name="图片 73">
            <a:extLst>
              <a:ext uri="{FF2B5EF4-FFF2-40B4-BE49-F238E27FC236}">
                <a16:creationId xmlns:a16="http://schemas.microsoft.com/office/drawing/2014/main" id="{6005A57E-F68A-4AFD-9952-7ACDF705E05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49649" y="4308057"/>
            <a:ext cx="1637351" cy="1084506"/>
          </a:xfrm>
          <a:prstGeom prst="rect">
            <a:avLst/>
          </a:prstGeom>
        </p:spPr>
      </p:pic>
      <p:pic>
        <p:nvPicPr>
          <p:cNvPr id="75" name="图片 74">
            <a:extLst>
              <a:ext uri="{FF2B5EF4-FFF2-40B4-BE49-F238E27FC236}">
                <a16:creationId xmlns:a16="http://schemas.microsoft.com/office/drawing/2014/main" id="{08A652D6-8E1C-45E9-ADD3-9C247A74723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00765" y="4308057"/>
            <a:ext cx="1637351" cy="1084506"/>
          </a:xfrm>
          <a:prstGeom prst="rect">
            <a:avLst/>
          </a:prstGeom>
        </p:spPr>
      </p:pic>
      <p:pic>
        <p:nvPicPr>
          <p:cNvPr id="76" name="图片 75">
            <a:extLst>
              <a:ext uri="{FF2B5EF4-FFF2-40B4-BE49-F238E27FC236}">
                <a16:creationId xmlns:a16="http://schemas.microsoft.com/office/drawing/2014/main" id="{1F7201EE-3901-4672-BB2B-D43EB83324BB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73656" y="5518151"/>
            <a:ext cx="1097280" cy="1097280"/>
          </a:xfrm>
          <a:prstGeom prst="rect">
            <a:avLst/>
          </a:prstGeom>
        </p:spPr>
      </p:pic>
      <p:pic>
        <p:nvPicPr>
          <p:cNvPr id="77" name="图片 76">
            <a:extLst>
              <a:ext uri="{FF2B5EF4-FFF2-40B4-BE49-F238E27FC236}">
                <a16:creationId xmlns:a16="http://schemas.microsoft.com/office/drawing/2014/main" id="{5DEBB716-8C37-48FA-A717-91321AA8CA6B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96298" y="5524538"/>
            <a:ext cx="1637351" cy="1084506"/>
          </a:xfrm>
          <a:prstGeom prst="rect">
            <a:avLst/>
          </a:prstGeom>
        </p:spPr>
      </p:pic>
      <p:pic>
        <p:nvPicPr>
          <p:cNvPr id="78" name="图片 77">
            <a:extLst>
              <a:ext uri="{FF2B5EF4-FFF2-40B4-BE49-F238E27FC236}">
                <a16:creationId xmlns:a16="http://schemas.microsoft.com/office/drawing/2014/main" id="{8A0A1E79-12B0-4057-832B-F67225C5F5D6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98532" y="5524538"/>
            <a:ext cx="1637351" cy="1084506"/>
          </a:xfrm>
          <a:prstGeom prst="rect">
            <a:avLst/>
          </a:prstGeom>
        </p:spPr>
      </p:pic>
      <p:pic>
        <p:nvPicPr>
          <p:cNvPr id="80" name="图片 79">
            <a:extLst>
              <a:ext uri="{FF2B5EF4-FFF2-40B4-BE49-F238E27FC236}">
                <a16:creationId xmlns:a16="http://schemas.microsoft.com/office/drawing/2014/main" id="{5309CFB1-4657-4BC4-99A5-CA58ECF8F4C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49649" y="5524538"/>
            <a:ext cx="1637351" cy="1084506"/>
          </a:xfrm>
          <a:prstGeom prst="rect">
            <a:avLst/>
          </a:prstGeom>
        </p:spPr>
      </p:pic>
      <p:pic>
        <p:nvPicPr>
          <p:cNvPr id="82" name="图片 81">
            <a:extLst>
              <a:ext uri="{FF2B5EF4-FFF2-40B4-BE49-F238E27FC236}">
                <a16:creationId xmlns:a16="http://schemas.microsoft.com/office/drawing/2014/main" id="{6220CF0D-FFD8-4397-A4CD-578A3850E944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00765" y="5524538"/>
            <a:ext cx="1637351" cy="1084506"/>
          </a:xfrm>
          <a:prstGeom prst="rect">
            <a:avLst/>
          </a:prstGeom>
        </p:spPr>
      </p:pic>
      <p:pic>
        <p:nvPicPr>
          <p:cNvPr id="94" name="图片 93">
            <a:extLst>
              <a:ext uri="{FF2B5EF4-FFF2-40B4-BE49-F238E27FC236}">
                <a16:creationId xmlns:a16="http://schemas.microsoft.com/office/drawing/2014/main" id="{79826F0F-41B6-4EED-A9E1-9D46BF491350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7773" y="670870"/>
            <a:ext cx="1656635" cy="1097280"/>
          </a:xfrm>
          <a:prstGeom prst="rect">
            <a:avLst/>
          </a:prstGeom>
        </p:spPr>
      </p:pic>
      <p:sp>
        <p:nvSpPr>
          <p:cNvPr id="95" name="文本框 94">
            <a:extLst>
              <a:ext uri="{FF2B5EF4-FFF2-40B4-BE49-F238E27FC236}">
                <a16:creationId xmlns:a16="http://schemas.microsoft.com/office/drawing/2014/main" id="{380DCD92-3287-4D42-8B8C-FC1A75632FC2}"/>
              </a:ext>
            </a:extLst>
          </p:cNvPr>
          <p:cNvSpPr txBox="1"/>
          <p:nvPr/>
        </p:nvSpPr>
        <p:spPr>
          <a:xfrm>
            <a:off x="5036581" y="128440"/>
            <a:ext cx="16566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endParaRPr lang="zh-CN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(5,000 Iterations)</a:t>
            </a:r>
            <a:endParaRPr lang="zh-CN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6" name="图片 95">
            <a:extLst>
              <a:ext uri="{FF2B5EF4-FFF2-40B4-BE49-F238E27FC236}">
                <a16:creationId xmlns:a16="http://schemas.microsoft.com/office/drawing/2014/main" id="{FD4E4401-89BA-4897-AEB4-0A0666B044BF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7773" y="3085189"/>
            <a:ext cx="1656635" cy="1097280"/>
          </a:xfrm>
          <a:prstGeom prst="rect">
            <a:avLst/>
          </a:prstGeom>
        </p:spPr>
      </p:pic>
      <p:pic>
        <p:nvPicPr>
          <p:cNvPr id="98" name="图片 97">
            <a:extLst>
              <a:ext uri="{FF2B5EF4-FFF2-40B4-BE49-F238E27FC236}">
                <a16:creationId xmlns:a16="http://schemas.microsoft.com/office/drawing/2014/main" id="{9A03E291-A533-4A91-B515-A68780F7C1A7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7772" y="1887351"/>
            <a:ext cx="1656635" cy="1097280"/>
          </a:xfrm>
          <a:prstGeom prst="rect">
            <a:avLst/>
          </a:prstGeom>
        </p:spPr>
      </p:pic>
      <p:pic>
        <p:nvPicPr>
          <p:cNvPr id="100" name="图片 99">
            <a:extLst>
              <a:ext uri="{FF2B5EF4-FFF2-40B4-BE49-F238E27FC236}">
                <a16:creationId xmlns:a16="http://schemas.microsoft.com/office/drawing/2014/main" id="{0EDD286B-433E-4FF7-ACE3-ACAC968CB5C8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47416" y="4308057"/>
            <a:ext cx="1637349" cy="1084506"/>
          </a:xfrm>
          <a:prstGeom prst="rect">
            <a:avLst/>
          </a:prstGeom>
        </p:spPr>
      </p:pic>
      <p:pic>
        <p:nvPicPr>
          <p:cNvPr id="102" name="图片 101">
            <a:extLst>
              <a:ext uri="{FF2B5EF4-FFF2-40B4-BE49-F238E27FC236}">
                <a16:creationId xmlns:a16="http://schemas.microsoft.com/office/drawing/2014/main" id="{1F92A20E-73C1-4964-92FC-D5BEE0AD79AC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47416" y="5524538"/>
            <a:ext cx="1637349" cy="1084506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111493B-C8B8-4B59-8383-EBAA9C22F109}"/>
              </a:ext>
            </a:extLst>
          </p:cNvPr>
          <p:cNvSpPr txBox="1"/>
          <p:nvPr/>
        </p:nvSpPr>
        <p:spPr>
          <a:xfrm>
            <a:off x="5640265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1960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1323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280</TotalTime>
  <Words>19</Words>
  <Application>Microsoft Office PowerPoint</Application>
  <PresentationFormat>宽屏</PresentationFormat>
  <Paragraphs>10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Claraye HR</dc:creator>
  <cp:lastModifiedBy>Claraye HR</cp:lastModifiedBy>
  <cp:revision>86</cp:revision>
  <dcterms:created xsi:type="dcterms:W3CDTF">2022-03-30T03:43:31Z</dcterms:created>
  <dcterms:modified xsi:type="dcterms:W3CDTF">2022-04-22T01:28:05Z</dcterms:modified>
</cp:coreProperties>
</file>

<file path=docProps/thumbnail.jpeg>
</file>